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605" r:id="rId5"/>
    <p:sldId id="604" r:id="rId6"/>
    <p:sldId id="603" r:id="rId7"/>
    <p:sldId id="607" r:id="rId8"/>
    <p:sldId id="608" r:id="rId9"/>
    <p:sldId id="60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31"/>
    <p:restoredTop sz="95846"/>
  </p:normalViewPr>
  <p:slideViewPr>
    <p:cSldViewPr snapToGrid="0">
      <p:cViewPr varScale="1">
        <p:scale>
          <a:sx n="73" d="100"/>
          <a:sy n="73" d="100"/>
        </p:scale>
        <p:origin x="200" y="1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53EEA-1DE3-4599-1483-C6262FD7F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363E6E-5697-1D85-04E4-2145A2CB4D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8AB3E-2027-73EF-1606-1D755C6D2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154C-8DA4-BB4E-9809-F83DCD2A98E9}" type="datetimeFigureOut">
              <a:rPr lang="en-US" smtClean="0"/>
              <a:t>12/7/22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88DB1-EFD5-57BD-D3B4-0ACA551F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FBC99-6934-2D9A-642B-8C1263D9F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C1CB-FABE-4E41-865B-3D6424D34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7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2CA94-8973-A581-22DE-862112F5F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5D2E6-9660-09BE-3F0D-75375B3CD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CC43D-1A77-7D74-3A92-6CA763366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154C-8DA4-BB4E-9809-F83DCD2A98E9}" type="datetimeFigureOut">
              <a:rPr lang="en-US" smtClean="0"/>
              <a:t>12/7/22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BE264-0DBE-1F84-511F-E368AD250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465AE-6B0D-D6F8-104D-21C5CD47C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C1CB-FABE-4E41-865B-3D6424D34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9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CC85F4-B221-F5C2-7DAA-B70E3A1DE1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277E5A-67CA-9A9C-6136-25CFDA50B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9F784-E4DA-E46E-23B1-706B0A9F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154C-8DA4-BB4E-9809-F83DCD2A98E9}" type="datetimeFigureOut">
              <a:rPr lang="en-US" smtClean="0"/>
              <a:t>12/7/22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04C5D-62D4-B495-7D32-F9495D05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24306-F908-5605-011D-BC3380C8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C1CB-FABE-4E41-865B-3D6424D34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7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F3CF1-AB4F-1D08-ACA5-F91F08EFC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A5798-5BCB-5737-69C7-CD5A0929C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51C5A-518F-E013-602D-7D41269AB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154C-8DA4-BB4E-9809-F83DCD2A98E9}" type="datetimeFigureOut">
              <a:rPr lang="en-US" smtClean="0"/>
              <a:t>12/7/22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46BE4-01D9-3150-57B8-5481D4013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9236C-206F-78BF-F18F-124363097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C1CB-FABE-4E41-865B-3D6424D34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4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051D5-FE3E-9AFE-AD31-BBE7D5D3C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556EB-5729-58D9-2933-3E6DEA4C0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7D424-57BE-3A5A-6F75-D65385663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154C-8DA4-BB4E-9809-F83DCD2A98E9}" type="datetimeFigureOut">
              <a:rPr lang="en-US" smtClean="0"/>
              <a:t>12/7/22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89F49-02D4-451E-FB38-D6131D808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704A7-929F-A95C-656E-6AD69C7C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C1CB-FABE-4E41-865B-3D6424D34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3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89A69-0947-1787-56C3-7599B4A4B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0C20F-C932-7E36-338E-5A43BEA773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A8C388-2EDB-CF41-68E6-ACF0069F7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79BEB-F341-65EF-D4D7-6FDFDD59C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154C-8DA4-BB4E-9809-F83DCD2A98E9}" type="datetimeFigureOut">
              <a:rPr lang="en-US" smtClean="0"/>
              <a:t>12/7/22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4E071-54CE-6DD7-3195-6F1ABE5FC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05914-6A6B-5123-7B0F-B8526F25D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C1CB-FABE-4E41-865B-3D6424D34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11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CEC60-91A8-0C6B-3863-5AEE6E13C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09C71-16A7-84AF-CFDA-9D1A7903A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56B67B-E224-C6AB-5A60-9B9DA7976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E4544D-E318-A1A3-1176-6D8A841692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3FC89D-2A4D-C91F-5A3E-2F208D86C0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B94BCF-7B16-4F70-4571-4CCF156AA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154C-8DA4-BB4E-9809-F83DCD2A98E9}" type="datetimeFigureOut">
              <a:rPr lang="en-US" smtClean="0"/>
              <a:t>12/7/22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F46877-7CBF-3CC8-FC6E-5274BC780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2A636B-A966-BBF6-71CD-F5C938A7E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C1CB-FABE-4E41-865B-3D6424D34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01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1E209-3DA3-A8C0-8874-AE1DDCD9E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294689-8BB7-48FF-6FAD-F2811786E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154C-8DA4-BB4E-9809-F83DCD2A98E9}" type="datetimeFigureOut">
              <a:rPr lang="en-US" smtClean="0"/>
              <a:t>12/7/22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8F526-1A98-54CD-770D-4F994C615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785D08-39E2-1A90-5BDA-4B8F2856A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C1CB-FABE-4E41-865B-3D6424D34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3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40CD01-8D66-6DD4-0F4E-8F6E32F0D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154C-8DA4-BB4E-9809-F83DCD2A98E9}" type="datetimeFigureOut">
              <a:rPr lang="en-US" smtClean="0"/>
              <a:t>12/7/22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D0C69B-7D78-3EA6-57CB-A191F5C77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D2F06-4167-5019-A8C9-B4EB78E9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C1CB-FABE-4E41-865B-3D6424D34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2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4509B-D51D-BC29-1943-6A0D56EDE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DF7D2-D37C-B21F-CD9D-656C4BB80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8CC30C-5453-4ABC-D8D0-AE7FAE57F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4D9637-3B3C-C521-C362-A4E75A825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154C-8DA4-BB4E-9809-F83DCD2A98E9}" type="datetimeFigureOut">
              <a:rPr lang="en-US" smtClean="0"/>
              <a:t>12/7/22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4F9830-B7A7-7750-8E34-43B1DD4C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8B8C8-F7C3-9A64-A091-CA2BB929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C1CB-FABE-4E41-865B-3D6424D34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70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A6399-86F0-7E4E-0B12-8B8DC73F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EF2978-3593-11AC-A5EF-A18311346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D608D9-F341-80BE-3BA2-BA266339F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FE45D-83E9-0E04-91F0-73848874B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154C-8DA4-BB4E-9809-F83DCD2A98E9}" type="datetimeFigureOut">
              <a:rPr lang="en-US" smtClean="0"/>
              <a:t>12/7/22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397D0-DDE1-B8D1-3767-CA99270C8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B7E59C-7A93-B19C-E632-798AA8E7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C1CB-FABE-4E41-865B-3D6424D34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9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24921A-FB5F-9255-E5BF-DEFCEEC34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34576-EE3E-F155-F1E9-95571902B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C5055-6B1E-BD2A-3ECE-0CB5DC6DA4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3154C-8DA4-BB4E-9809-F83DCD2A98E9}" type="datetimeFigureOut">
              <a:rPr lang="en-US" smtClean="0"/>
              <a:t>12/7/22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0E0EE-3BB1-7F82-18A1-0AEE50125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650D0-315C-43EA-FBCE-67DD52B343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6C1CB-FABE-4E41-865B-3D6424D34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9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5CC86-287E-C88A-BB38-2EDDAF926F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9213A-24B7-6F44-1332-AEFD5973C3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43DE2B6-82D4-9BEF-557B-00409BBA2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550" y="495300"/>
            <a:ext cx="5676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10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DA13-32BB-0DBB-BBDE-E04021DC7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3E99678F-3DAB-56AC-EB73-2FA52D8C7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69121"/>
            <a:ext cx="10515600" cy="3664346"/>
          </a:xfrm>
        </p:spPr>
      </p:pic>
    </p:spTree>
    <p:extLst>
      <p:ext uri="{BB962C8B-B14F-4D97-AF65-F5344CB8AC3E}">
        <p14:creationId xmlns:p14="http://schemas.microsoft.com/office/powerpoint/2010/main" val="1078782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7BAF8-AE3C-F708-5EFC-D0E783FB7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ABEE693-37AB-9D72-3AB3-399E538BF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048" y="2841171"/>
            <a:ext cx="11617500" cy="2302329"/>
          </a:xfrm>
        </p:spPr>
      </p:pic>
    </p:spTree>
    <p:extLst>
      <p:ext uri="{BB962C8B-B14F-4D97-AF65-F5344CB8AC3E}">
        <p14:creationId xmlns:p14="http://schemas.microsoft.com/office/powerpoint/2010/main" val="1222400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02D16-E65E-7BC0-F7C5-09173D252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7F374037-8AFB-6739-757E-F06B8C70F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671" y="1638753"/>
            <a:ext cx="11462657" cy="3282043"/>
          </a:xfrm>
        </p:spPr>
      </p:pic>
    </p:spTree>
    <p:extLst>
      <p:ext uri="{BB962C8B-B14F-4D97-AF65-F5344CB8AC3E}">
        <p14:creationId xmlns:p14="http://schemas.microsoft.com/office/powerpoint/2010/main" val="402512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A9FCC-7EF1-DEF5-960C-6ED6B14B9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A2677404-84F2-5BF3-BCFC-4BF5325FF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456" y="1971788"/>
            <a:ext cx="10273344" cy="1457212"/>
          </a:xfrm>
        </p:spPr>
      </p:pic>
    </p:spTree>
    <p:extLst>
      <p:ext uri="{BB962C8B-B14F-4D97-AF65-F5344CB8AC3E}">
        <p14:creationId xmlns:p14="http://schemas.microsoft.com/office/powerpoint/2010/main" val="481873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 descr="Screen Shot 2017-10-19 at 12.41.20 PM.png">
            <a:extLst>
              <a:ext uri="{FF2B5EF4-FFF2-40B4-BE49-F238E27FC236}">
                <a16:creationId xmlns:a16="http://schemas.microsoft.com/office/drawing/2014/main" id="{BFA14591-ACAB-4811-98CD-C376E7241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1" y="0"/>
            <a:ext cx="4684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-Turn Arrow 1">
            <a:extLst>
              <a:ext uri="{FF2B5EF4-FFF2-40B4-BE49-F238E27FC236}">
                <a16:creationId xmlns:a16="http://schemas.microsoft.com/office/drawing/2014/main" id="{C642A8DF-CBA6-3632-FD4D-A53EE62D6E72}"/>
              </a:ext>
            </a:extLst>
          </p:cNvPr>
          <p:cNvSpPr/>
          <p:nvPr/>
        </p:nvSpPr>
        <p:spPr>
          <a:xfrm>
            <a:off x="7303477" y="2731476"/>
            <a:ext cx="1008185" cy="386862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D3B110-4ED6-7CEF-03BC-2AFD6C914F30}"/>
              </a:ext>
            </a:extLst>
          </p:cNvPr>
          <p:cNvSpPr txBox="1"/>
          <p:nvPr/>
        </p:nvSpPr>
        <p:spPr>
          <a:xfrm>
            <a:off x="8588829" y="1077686"/>
            <a:ext cx="2122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Gravelly Pond – Natural Condition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D2CF00-4C96-A067-99C0-06BC342CE522}"/>
              </a:ext>
            </a:extLst>
          </p:cNvPr>
          <p:cNvSpPr txBox="1"/>
          <p:nvPr/>
        </p:nvSpPr>
        <p:spPr>
          <a:xfrm>
            <a:off x="8588829" y="3118338"/>
            <a:ext cx="3020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 Operation</a:t>
            </a:r>
          </a:p>
          <a:p>
            <a:r>
              <a:rPr lang="en-US" dirty="0"/>
              <a:t>Round Pond well pumped into Gravelly Pond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C35538-C32D-D10C-8C12-F741D25F6E58}"/>
              </a:ext>
            </a:extLst>
          </p:cNvPr>
          <p:cNvSpPr txBox="1"/>
          <p:nvPr/>
        </p:nvSpPr>
        <p:spPr>
          <a:xfrm>
            <a:off x="8588829" y="5355771"/>
            <a:ext cx="3020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Alternative Operation</a:t>
            </a:r>
          </a:p>
          <a:p>
            <a:r>
              <a:rPr lang="en-US" dirty="0"/>
              <a:t>Pump direct from Round Pond well (induced infiltration from Gravelly Pond)</a:t>
            </a:r>
          </a:p>
        </p:txBody>
      </p:sp>
      <p:sp>
        <p:nvSpPr>
          <p:cNvPr id="8" name="Bent Arrow 7">
            <a:extLst>
              <a:ext uri="{FF2B5EF4-FFF2-40B4-BE49-F238E27FC236}">
                <a16:creationId xmlns:a16="http://schemas.microsoft.com/office/drawing/2014/main" id="{EFF33BE7-49BB-6784-EDDC-7CDF4AA71FFE}"/>
              </a:ext>
            </a:extLst>
          </p:cNvPr>
          <p:cNvSpPr/>
          <p:nvPr/>
        </p:nvSpPr>
        <p:spPr>
          <a:xfrm>
            <a:off x="7303477" y="4946205"/>
            <a:ext cx="4306137" cy="37555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97797-B35C-53D7-16C5-953DBC6C5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`</a:t>
            </a:r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F1BD3DDB-341D-2AED-4E56-870E1A74E8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9343" y="3776631"/>
            <a:ext cx="4518627" cy="2431866"/>
          </a:xfrm>
        </p:spPr>
      </p:pic>
      <p:pic>
        <p:nvPicPr>
          <p:cNvPr id="7" name="Picture 6" descr="Graphical user interface, chart, histogram&#10;&#10;Description automatically generated">
            <a:extLst>
              <a:ext uri="{FF2B5EF4-FFF2-40B4-BE49-F238E27FC236}">
                <a16:creationId xmlns:a16="http://schemas.microsoft.com/office/drawing/2014/main" id="{EACE52F9-01E7-4081-A507-F52085287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758" y="81285"/>
            <a:ext cx="7082212" cy="369534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7AD0ED-F950-30A1-6425-4023C77763F5}"/>
              </a:ext>
            </a:extLst>
          </p:cNvPr>
          <p:cNvCxnSpPr>
            <a:cxnSpLocks/>
          </p:cNvCxnSpPr>
          <p:nvPr/>
        </p:nvCxnSpPr>
        <p:spPr>
          <a:xfrm>
            <a:off x="5241471" y="4898571"/>
            <a:ext cx="3298372" cy="0"/>
          </a:xfrm>
          <a:prstGeom prst="line">
            <a:avLst/>
          </a:prstGeom>
          <a:ln w="180975">
            <a:solidFill>
              <a:schemeClr val="accent1"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989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6D3AC-6C0D-C9B0-CFE5-19BD5764C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Table, Excel&#10;&#10;Description automatically generated">
            <a:extLst>
              <a:ext uri="{FF2B5EF4-FFF2-40B4-BE49-F238E27FC236}">
                <a16:creationId xmlns:a16="http://schemas.microsoft.com/office/drawing/2014/main" id="{45AAF72E-5E1F-51B1-1B4F-1A1FB6920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2714" y="732640"/>
            <a:ext cx="7625443" cy="5525165"/>
          </a:xfrm>
        </p:spPr>
      </p:pic>
    </p:spTree>
    <p:extLst>
      <p:ext uri="{BB962C8B-B14F-4D97-AF65-F5344CB8AC3E}">
        <p14:creationId xmlns:p14="http://schemas.microsoft.com/office/powerpoint/2010/main" val="361913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7A134-7110-7D2E-7937-390CBCBDB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F44F6DC8-7A7C-FD64-E16E-AA7FD4E8C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9455" y="195442"/>
            <a:ext cx="9213874" cy="5981521"/>
          </a:xfrm>
        </p:spPr>
      </p:pic>
    </p:spTree>
    <p:extLst>
      <p:ext uri="{BB962C8B-B14F-4D97-AF65-F5344CB8AC3E}">
        <p14:creationId xmlns:p14="http://schemas.microsoft.com/office/powerpoint/2010/main" val="2550281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30</Words>
  <Application>Microsoft Macintosh PowerPoint</Application>
  <PresentationFormat>Widescreen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`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Horsley, Scott</dc:creator>
  <cp:lastModifiedBy>Horsley, Scott</cp:lastModifiedBy>
  <cp:revision>9</cp:revision>
  <dcterms:created xsi:type="dcterms:W3CDTF">2022-12-07T10:04:49Z</dcterms:created>
  <dcterms:modified xsi:type="dcterms:W3CDTF">2022-12-08T17:21:20Z</dcterms:modified>
</cp:coreProperties>
</file>